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8" r:id="rId4"/>
    <p:sldId id="261" r:id="rId5"/>
    <p:sldId id="266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5B26-E077-4021-8A9F-BB41EBC709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5D80-0D3B-48CE-8D72-7F3DF41F1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5B26-E077-4021-8A9F-BB41EBC709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5D80-0D3B-48CE-8D72-7F3DF41F1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5B26-E077-4021-8A9F-BB41EBC709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5D80-0D3B-48CE-8D72-7F3DF41F1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B2E9D3-580B-4F63-9786-9F6593C4F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8D376B-F7F3-4240-9470-50CF9A574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C8E905-DCE4-4D19-89DC-BA8E5C18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9B378E-D422-463A-AE44-2ACCBAA9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F8F57F-4E48-4BE6-829C-50E5D89E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28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B7D4F2-3721-411F-ACF2-A0CBBE19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90E65D-2D9D-408C-A7C2-071742347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B0ADAC-06F4-408B-95E7-A257FEE4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6A1671-E000-40DF-9671-C3441DD6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0EA934-92D3-4658-A7B7-1909D047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768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A425A-1213-4718-B6D7-6A6685DF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CF104F-0C59-457A-8798-F1B147FC2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4741B0-DE65-43DF-A74B-BE070198D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08144-9598-46E6-B3B5-4494642F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7C7C4A-3FED-4F15-989E-4421568D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0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BC550-D6EA-47F4-B477-A62A2E23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3D87C-4F22-41B0-B425-692310283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53BC61-CFF4-4DA9-A502-2FE37CFE6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2E9540-59FD-4644-9211-8B352032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DEBE4A-AA7B-49D7-A812-49CB2E39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0C3486-A808-48BD-AA3A-3284856D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06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E5CB0-0301-481B-82CE-E44F0CAB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75E4DD-8808-4F5B-A534-AF91657F5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9EFEF4-1A0E-4BAD-A2CD-7A3DB0904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9116F6-CEA3-4A9F-9F12-4A31E973C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1DA6B7-56B3-4A6C-82D7-D726F9152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97EB21-4D14-483B-85B5-56F38E0B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048DA15-62F3-485E-B742-D7B4C869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D618A20-0591-466A-9BC5-6A8781BD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001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B638C-2BAC-41E8-B564-0C69BA4E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CC5F8E-07E2-4CBE-AEA9-1C401780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1D9941-D174-4248-8F3A-22DA010C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5A4685-2A71-4CE0-B04A-0DBB391E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107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2D7760-D7DD-4412-AF83-8737EBFB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47B0BCA-9C04-4DA9-B0EE-4176502A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50DCBF-7E94-4945-BF40-B92BDDD3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18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506911-5F05-45F4-848A-A59C9203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01447E-B80D-4CB5-BE0D-7C66022A8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2630F2-BDBC-4759-A5A4-6908E445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E45F35-4F13-4A56-881E-6C50E52A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F1AC6D-B083-4595-BFF0-4D8136E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DC18D1-6975-4FED-9A14-50FCD0B8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18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5B26-E077-4021-8A9F-BB41EBC709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5D80-0D3B-48CE-8D72-7F3DF41F1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3BE744-D0B7-4401-8190-C81D7414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3C29E27-5392-4ED9-B0F5-AA2429011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91415E-1565-4796-B7FA-A48B39956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4ED893-E67B-4254-BF98-BB51C1FE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9020F8-E8B4-4B0E-A887-0948562A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534A9E-623F-4230-BABC-4B503407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704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A0433-1CFB-4B18-84D5-F116B83A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2C188B-79E5-4A2D-8D8D-D37223E70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86EC58-E1DE-4B22-AE61-9F66DE84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4FC937-C2E7-4F8E-9EC4-14257396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955C39-F176-4519-94E6-684BD2AF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734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FC3742A-9236-4371-A20E-7EC429BF5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630609-0B99-4396-A061-3C51ABCB1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AEFA95-6157-4136-A48B-624E025B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A76971-D661-4D59-9427-37D098DE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6EB766-0F0B-4C5E-8324-2431167F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29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5B26-E077-4021-8A9F-BB41EBC709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5D80-0D3B-48CE-8D72-7F3DF41F1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5B26-E077-4021-8A9F-BB41EBC709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5D80-0D3B-48CE-8D72-7F3DF41F1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5B26-E077-4021-8A9F-BB41EBC709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5D80-0D3B-48CE-8D72-7F3DF41F1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5B26-E077-4021-8A9F-BB41EBC709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5D80-0D3B-48CE-8D72-7F3DF41F1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5B26-E077-4021-8A9F-BB41EBC709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5D80-0D3B-48CE-8D72-7F3DF41F1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5B26-E077-4021-8A9F-BB41EBC709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5D80-0D3B-48CE-8D72-7F3DF41F1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5B26-E077-4021-8A9F-BB41EBC709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5D80-0D3B-48CE-8D72-7F3DF41F1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E5B26-E077-4021-8A9F-BB41EBC709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C5D80-0D3B-48CE-8D72-7F3DF41F11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93E771-1A96-4DC9-B776-0A489F3C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7A9472-AC98-42A0-A1FA-1DC643D2F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C4B0E2-B413-4FAC-AAA5-1A39B9B48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44D08C-E978-456E-A91D-32D3F217E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0BA6AE-3874-44FC-BF19-1A5D7A4BC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1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quia.com/quiz/765252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0310/bo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4a"/><Relationship Id="rId5" Type="http://schemas.openxmlformats.org/officeDocument/2006/relationships/image" Target="../media/image5.png"/><Relationship Id="rId4" Type="http://schemas.microsoft.com/office/2007/relationships/media" Target="../media/media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0394"/>
            <a:ext cx="78867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66"/>
                </a:solidFill>
              </a:rPr>
              <a:t>About me!</a:t>
            </a:r>
            <a:endParaRPr lang="en-US" sz="6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884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xmlns="" id="{654AE115-E917-4073-A1C5-5773190E1A6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60ADA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complete these sentences in your exercise book:</a:t>
            </a:r>
            <a:r>
              <a:rPr lang="en-US" sz="36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evel 2"/>
          <p:cNvSpPr/>
          <p:nvPr/>
        </p:nvSpPr>
        <p:spPr>
          <a:xfrm>
            <a:off x="1765119" y="2088289"/>
            <a:ext cx="5613763" cy="4088674"/>
          </a:xfrm>
          <a:prstGeom prst="bevel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My name is…………………...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I’m from……………………….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live in…………………………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like……………………………..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don’t like…………………..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I’ve got…………………………</a:t>
            </a:r>
            <a:endParaRPr lang="el-G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9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xmlns="" id="{654AE115-E917-4073-A1C5-5773190E1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81" y="1799501"/>
            <a:ext cx="8093822" cy="3913993"/>
          </a:xfrm>
          <a:solidFill>
            <a:srgbClr val="66FF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</a:t>
            </a:r>
            <a:r>
              <a:rPr lang="en-US" sz="6000" b="1" kern="1200" dirty="0" smtClean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et’s read about two famous people and play a memory game!</a:t>
            </a:r>
            <a:r>
              <a:rPr lang="en-US" sz="37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37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0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38" y="353272"/>
            <a:ext cx="5310262" cy="2313728"/>
          </a:xfrm>
          <a:solidFill>
            <a:srgbClr val="00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Let’s check your memory!</a:t>
            </a:r>
            <a:br>
              <a:rPr lang="en-US" dirty="0" smtClean="0"/>
            </a:br>
            <a:r>
              <a:rPr lang="en-US" dirty="0" smtClean="0"/>
              <a:t>Do you remember who says what?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Click below and do the quiz.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www.quia.com/quiz/7652524.html</a:t>
            </a:r>
            <a:r>
              <a:rPr lang="en-US" sz="3200" dirty="0" smtClean="0"/>
              <a:t> </a:t>
            </a:r>
            <a:endParaRPr lang="el-GR" sz="3200" dirty="0"/>
          </a:p>
        </p:txBody>
      </p:sp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r="-1"/>
          <a:stretch/>
        </p:blipFill>
        <p:spPr>
          <a:xfrm>
            <a:off x="6294071" y="3417527"/>
            <a:ext cx="1589973" cy="2353502"/>
          </a:xfrm>
          <a:prstGeom prst="rect">
            <a:avLst/>
          </a:prstGeom>
        </p:spPr>
      </p:pic>
      <p:sp>
        <p:nvSpPr>
          <p:cNvPr id="5" name="Thought Bubble: Cloud 7">
            <a:extLst>
              <a:ext uri="{FF2B5EF4-FFF2-40B4-BE49-F238E27FC236}">
                <a16:creationId xmlns:a16="http://schemas.microsoft.com/office/drawing/2014/main" xmlns="" id="{46357641-BCB2-4E20-9110-19076FB95EBE}"/>
              </a:ext>
            </a:extLst>
          </p:cNvPr>
          <p:cNvSpPr/>
          <p:nvPr/>
        </p:nvSpPr>
        <p:spPr>
          <a:xfrm>
            <a:off x="6667795" y="1143000"/>
            <a:ext cx="2019005" cy="1758182"/>
          </a:xfrm>
          <a:prstGeom prst="cloudCallout">
            <a:avLst>
              <a:gd name="adj1" fmla="val -23714"/>
              <a:gd name="adj2" fmla="val 85624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</a:t>
            </a:r>
            <a:r>
              <a:rPr 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  <a:endParaRPr lang="en-US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1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3048000"/>
            <a:ext cx="2209800" cy="3601064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66553" y="365128"/>
            <a:ext cx="3703321" cy="2574387"/>
          </a:xfrm>
          <a:prstGeom prst="wedgeEllipseCallout">
            <a:avLst>
              <a:gd name="adj1" fmla="val 856"/>
              <a:gd name="adj2" fmla="val 635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Hi everyone! I am Lionel Messi! I am 32 years old. I come from Argentina but I live in Barcelona, in Spain. I am a football player. I love football. I 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like dogs, 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too. I’ve got a big brown dog.</a:t>
            </a:r>
            <a:endParaRPr lang="el-GR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3048000"/>
            <a:ext cx="2438400" cy="35052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603858" y="0"/>
            <a:ext cx="4540142" cy="2939514"/>
          </a:xfrm>
          <a:prstGeom prst="wedgeEllipseCallout">
            <a:avLst>
              <a:gd name="adj1" fmla="val 327"/>
              <a:gd name="adj2" fmla="val 685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Hi everyone! I am 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Billie </a:t>
            </a:r>
            <a:r>
              <a:rPr lang="en-US" dirty="0" err="1">
                <a:solidFill>
                  <a:prstClr val="black"/>
                </a:solidFill>
                <a:latin typeface="Comic Sans MS" panose="030F0702030302020204" pitchFamily="66" charset="0"/>
              </a:rPr>
              <a:t>Eilish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! </a:t>
            </a:r>
            <a:endParaRPr lang="el-G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am 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18 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years old. I am a singer. I come from 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the USA. I live in Los Angeles with my family. I like fruit and vegetables. I like animals, too. I’ve got a dog and a cat. What about you?</a:t>
            </a:r>
            <a:endParaRPr lang="el-GR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2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62" y="174092"/>
            <a:ext cx="7886700" cy="1325563"/>
          </a:xfrm>
          <a:gradFill>
            <a:gsLst>
              <a:gs pos="0">
                <a:srgbClr val="D11CE4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b="1" dirty="0"/>
              <a:t>L</a:t>
            </a:r>
            <a:r>
              <a:rPr lang="en-US" b="1" dirty="0" smtClean="0"/>
              <a:t>isten and complete the following </a:t>
            </a:r>
            <a:br>
              <a:rPr lang="en-US" b="1" dirty="0" smtClean="0"/>
            </a:br>
            <a:r>
              <a:rPr lang="en-US" b="1" dirty="0" smtClean="0"/>
              <a:t>in your exercise book :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257" y="1889486"/>
            <a:ext cx="7886700" cy="49148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44009" t="12970" r="23462" b="26250"/>
          <a:stretch/>
        </p:blipFill>
        <p:spPr>
          <a:xfrm>
            <a:off x="5822266" y="2052092"/>
            <a:ext cx="3174275" cy="444618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5311" y="2157207"/>
            <a:ext cx="4761726" cy="4468677"/>
          </a:xfrm>
          <a:prstGeom prst="rect">
            <a:avLst/>
          </a:prstGeom>
          <a:gradFill>
            <a:gsLst>
              <a:gs pos="0">
                <a:srgbClr val="E51B9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Hi! I’m Amara. I’m ……..years old. I’m from……….. I ………. in Kenya with my family. I like fruit. I ……………. mangoes and pineapples. I ………....… bananas. I like animals too. I’ve got a ………… It’s blue, ………….., yellow and …………..</a:t>
            </a:r>
          </a:p>
        </p:txBody>
      </p:sp>
      <p:pic>
        <p:nvPicPr>
          <p:cNvPr id="7" name="Year 4 Amar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696687" y="532072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26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218</Words>
  <Application>Microsoft Office PowerPoint</Application>
  <PresentationFormat>On-screen Show (4:3)</PresentationFormat>
  <Paragraphs>24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About me!</vt:lpstr>
      <vt:lpstr> First complete these sentences in your exercise book: </vt:lpstr>
      <vt:lpstr>Slide 3</vt:lpstr>
      <vt:lpstr>Let’s check your memory! Do you remember who says what?</vt:lpstr>
      <vt:lpstr>Slide 5</vt:lpstr>
      <vt:lpstr>Listen and complete the following  in your exercise book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me!</dc:title>
  <dc:creator>Windows User</dc:creator>
  <cp:lastModifiedBy>Windows User</cp:lastModifiedBy>
  <cp:revision>2</cp:revision>
  <dcterms:created xsi:type="dcterms:W3CDTF">2020-05-03T08:36:36Z</dcterms:created>
  <dcterms:modified xsi:type="dcterms:W3CDTF">2020-05-03T08:48:29Z</dcterms:modified>
</cp:coreProperties>
</file>